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14400" y="3641040"/>
            <a:ext cx="1036296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277000" y="6499440"/>
            <a:ext cx="112680" cy="84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758880" y="6499440"/>
            <a:ext cx="112680" cy="84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914400" y="609480"/>
            <a:ext cx="10362960" cy="426672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8000" spc="-1" strike="noStrike">
                <a:solidFill>
                  <a:srgbClr val="1f497d"/>
                </a:solidFill>
                <a:latin typeface="Palatino Linotype"/>
              </a:rPr>
              <a:t>Click to edit Master title style</a:t>
            </a:r>
            <a:endParaRPr b="0" lang="en-US" sz="80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484480" y="6356520"/>
            <a:ext cx="2781000" cy="364680"/>
          </a:xfrm>
          <a:prstGeom prst="rect">
            <a:avLst/>
          </a:prstGeom>
        </p:spPr>
        <p:txBody>
          <a:bodyPr rIns="45720" anchor="ctr">
            <a:noAutofit/>
          </a:bodyPr>
          <a:p>
            <a:pPr algn="r">
              <a:lnSpc>
                <a:spcPct val="100000"/>
              </a:lnSpc>
            </a:pPr>
            <a:fld id="{0251446D-0926-44A4-94C8-3F1D19704283}" type="datetime1">
              <a:rPr b="0" lang="en-IN" sz="1200" spc="-1" strike="noStrike">
                <a:solidFill>
                  <a:srgbClr val="595959"/>
                </a:solidFill>
                <a:latin typeface="Century Gothic"/>
              </a:rPr>
              <a:t>30/11/2023</a:t>
            </a:fld>
            <a:endParaRPr b="0" lang="en-IN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11391120" y="6356520"/>
            <a:ext cx="748800" cy="364680"/>
          </a:xfrm>
          <a:prstGeom prst="rect">
            <a:avLst/>
          </a:prstGeom>
        </p:spPr>
        <p:txBody>
          <a:bodyPr lIns="27360" rIns="45720" anchor="ctr">
            <a:noAutofit/>
          </a:bodyPr>
          <a:p>
            <a:pPr>
              <a:lnSpc>
                <a:spcPct val="100000"/>
              </a:lnSpc>
            </a:pPr>
            <a:fld id="{3131091B-CA0D-44DC-A530-5D05628CC3DE}" type="slidenum">
              <a:rPr b="0" lang="en-IN" sz="1200" spc="-1" strike="noStrike">
                <a:solidFill>
                  <a:srgbClr val="595959"/>
                </a:solidFill>
                <a:latin typeface="Century Gothic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878760" y="6356520"/>
            <a:ext cx="3796920" cy="364680"/>
          </a:xfrm>
          <a:prstGeom prst="rect">
            <a:avLst/>
          </a:prstGeom>
        </p:spPr>
        <p:txBody>
          <a:bodyPr lIns="45720" anchor="ctr">
            <a:noAutofit/>
          </a:bodyPr>
          <a:p>
            <a:endParaRPr b="0" lang="en-IN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808080"/>
                </a:solidFill>
                <a:latin typeface="Century Gothic"/>
              </a:rPr>
              <a:t>Click to edit the outline text format</a:t>
            </a:r>
            <a:endParaRPr b="0" lang="en-US" sz="2400" spc="-1" strike="noStrike">
              <a:solidFill>
                <a:srgbClr val="80808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808080"/>
                </a:solidFill>
                <a:latin typeface="Century Gothic"/>
              </a:rPr>
              <a:t>Second Outline Level</a:t>
            </a:r>
            <a:endParaRPr b="0" lang="en-US" sz="1600" spc="-1" strike="noStrike">
              <a:solidFill>
                <a:srgbClr val="80808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808080"/>
                </a:solidFill>
                <a:latin typeface="Century Gothic"/>
              </a:rPr>
              <a:t>Third Outline Level</a:t>
            </a:r>
            <a:endParaRPr b="0" lang="en-US" sz="1600" spc="-1" strike="noStrike">
              <a:solidFill>
                <a:srgbClr val="80808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808080"/>
                </a:solidFill>
                <a:latin typeface="Century Gothic"/>
              </a:rPr>
              <a:t>Fourth Outline Level</a:t>
            </a:r>
            <a:endParaRPr b="0" lang="en-US" sz="1600" spc="-1" strike="noStrike">
              <a:solidFill>
                <a:srgbClr val="80808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808080"/>
                </a:solidFill>
                <a:latin typeface="Century Gothic"/>
              </a:rPr>
              <a:t>Fifth Outline Level</a:t>
            </a:r>
            <a:endParaRPr b="0" lang="en-US" sz="2000" spc="-1" strike="noStrike">
              <a:solidFill>
                <a:srgbClr val="80808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808080"/>
                </a:solidFill>
                <a:latin typeface="Century Gothic"/>
              </a:rPr>
              <a:t>Sixth Outline Level</a:t>
            </a:r>
            <a:endParaRPr b="0" lang="en-US" sz="2000" spc="-1" strike="noStrike">
              <a:solidFill>
                <a:srgbClr val="80808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808080"/>
                </a:solidFill>
                <a:latin typeface="Century Gothic"/>
              </a:rPr>
              <a:t>Seventh Outline Level</a:t>
            </a:r>
            <a:endParaRPr b="0" lang="en-US" sz="2000" spc="-1" strike="noStrike">
              <a:solidFill>
                <a:srgbClr val="80808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09480" y="6340320"/>
            <a:ext cx="2285640" cy="364680"/>
          </a:xfrm>
          <a:prstGeom prst="rect">
            <a:avLst/>
          </a:prstGeom>
          <a:noFill/>
          <a:ln>
            <a:noFill/>
          </a:ln>
        </p:spPr>
        <p:txBody>
          <a:bodyPr rIns="45720" anchor="ctr">
            <a:noAutofit/>
          </a:bodyPr>
          <a:p>
            <a:pPr algn="ctr">
              <a:lnSpc>
                <a:spcPct val="100000"/>
              </a:lnSpc>
            </a:pPr>
            <a:r>
              <a:rPr b="1" lang="en-IN" sz="1200" spc="-1" strike="noStrike">
                <a:solidFill>
                  <a:srgbClr val="040cae"/>
                </a:solidFill>
                <a:latin typeface="Century Gothic"/>
              </a:rPr>
              <a:t>Your Presentation date</a:t>
            </a:r>
            <a:endParaRPr b="0" lang="en-IN" sz="1200" spc="-1" strike="noStrike">
              <a:latin typeface="Times New Roman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1816920" y="1428840"/>
            <a:ext cx="87627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2000" spc="-1" strike="noStrike" u="sng">
                <a:solidFill>
                  <a:srgbClr val="c00000"/>
                </a:solidFill>
                <a:uFillTx/>
                <a:latin typeface="Palatino Linotype"/>
              </a:rPr>
              <a:t>Guidelines of Presentation for the Contributory paper</a:t>
            </a:r>
            <a:endParaRPr b="0" lang="en-IN" sz="2000" spc="-1" strike="noStrike">
              <a:latin typeface="Arial"/>
            </a:endParaRPr>
          </a:p>
        </p:txBody>
      </p:sp>
      <p:pic>
        <p:nvPicPr>
          <p:cNvPr id="45" name="Picture 4" descr=""/>
          <p:cNvPicPr/>
          <p:nvPr/>
        </p:nvPicPr>
        <p:blipFill>
          <a:blip r:embed="rId1"/>
          <a:stretch/>
        </p:blipFill>
        <p:spPr>
          <a:xfrm>
            <a:off x="5257800" y="228600"/>
            <a:ext cx="1752840" cy="794880"/>
          </a:xfrm>
          <a:prstGeom prst="rect">
            <a:avLst/>
          </a:prstGeom>
          <a:ln>
            <a:noFill/>
          </a:ln>
        </p:spPr>
      </p:pic>
      <p:sp>
        <p:nvSpPr>
          <p:cNvPr id="46" name="TextShape 3"/>
          <p:cNvSpPr txBox="1"/>
          <p:nvPr/>
        </p:nvSpPr>
        <p:spPr>
          <a:xfrm>
            <a:off x="5715000" y="6323760"/>
            <a:ext cx="1294920" cy="36468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mbria"/>
              </a:rPr>
              <a:t>CODEC - 2023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1799640" y="2209680"/>
            <a:ext cx="8610120" cy="41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40cae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040cae"/>
                </a:solidFill>
                <a:latin typeface="Cambria"/>
              </a:rPr>
              <a:t>Total time strictly restricted for contributory paper is 15 minutes</a:t>
            </a: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40cae"/>
                </a:solidFill>
                <a:latin typeface="Cambria"/>
              </a:rPr>
              <a:t> </a:t>
            </a:r>
            <a:r>
              <a:rPr b="1" lang="en-US" sz="1800" spc="-1" strike="noStrike">
                <a:solidFill>
                  <a:srgbClr val="040cae"/>
                </a:solidFill>
                <a:latin typeface="Cambria"/>
              </a:rPr>
              <a:t>(  presentation time : 12 minutes  and  Q/A :  3 minutes)</a:t>
            </a:r>
            <a:endParaRPr b="0" lang="en-IN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c00000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c00000"/>
                </a:solidFill>
                <a:latin typeface="Cambria"/>
              </a:rPr>
              <a:t> </a:t>
            </a:r>
            <a:r>
              <a:rPr b="1" lang="en-US" sz="1800" spc="-1" strike="noStrike">
                <a:solidFill>
                  <a:srgbClr val="c00000"/>
                </a:solidFill>
                <a:latin typeface="Cambria"/>
              </a:rPr>
              <a:t>Contents of the presentation:</a:t>
            </a:r>
            <a:endParaRPr b="0" lang="en-IN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Introduction ( time – 2 minutes)</a:t>
            </a:r>
            <a:endParaRPr b="0" lang="en-IN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Importance of your work &amp; Scope ( time -3 minutes)</a:t>
            </a:r>
            <a:endParaRPr b="0" lang="en-IN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Methodology (time – 2 minutes)</a:t>
            </a:r>
            <a:endParaRPr b="0" lang="en-IN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Result &amp; Discussion (time – 4 minutes)</a:t>
            </a:r>
            <a:endParaRPr b="0" lang="en-IN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Conclusions (time 1 min)</a:t>
            </a:r>
            <a:endParaRPr b="0" lang="en-IN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mbria"/>
              </a:rPr>
              <a:t>References</a:t>
            </a: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9524880" y="6327720"/>
            <a:ext cx="2285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rIns="45720" anchor="ctr">
            <a:noAutofit/>
          </a:bodyPr>
          <a:p>
            <a:pPr algn="ctr">
              <a:lnSpc>
                <a:spcPct val="100000"/>
              </a:lnSpc>
            </a:pPr>
            <a:r>
              <a:rPr b="1" lang="en-IN" sz="1200" spc="-1" strike="noStrike">
                <a:solidFill>
                  <a:srgbClr val="040cae"/>
                </a:solidFill>
                <a:latin typeface="Century Gothic"/>
              </a:rPr>
              <a:t>Slide Number</a:t>
            </a:r>
            <a:endParaRPr b="0" lang="en-IN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150</TotalTime>
  <Application>LibreOffice/6.4.7.2$Linux_X86_64 LibreOffice_project/40$Build-2</Application>
  <Words>87</Words>
  <Paragraphs>12</Paragraphs>
  <Company>Office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2023-11-21T15:19:55Z</dcterms:created>
  <dc:creator>MeeCplus</dc:creator>
  <dc:description/>
  <dc:language>en-IN</dc:language>
  <cp:lastModifiedBy/>
  <dcterms:modified xsi:type="dcterms:W3CDTF">2023-11-30T21:06:03Z</dcterms:modified>
  <cp:revision>26</cp:revision>
  <dc:subject/>
  <dc:title>Title Slide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Office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